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74" r:id="rId3"/>
    <p:sldId id="273" r:id="rId4"/>
    <p:sldId id="271" r:id="rId5"/>
    <p:sldId id="272" r:id="rId6"/>
    <p:sldId id="270" r:id="rId7"/>
    <p:sldId id="269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70" autoAdjust="0"/>
    <p:restoredTop sz="96471" autoAdjust="0"/>
  </p:normalViewPr>
  <p:slideViewPr>
    <p:cSldViewPr>
      <p:cViewPr varScale="1">
        <p:scale>
          <a:sx n="71" d="100"/>
          <a:sy n="71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4079-72E0-47AE-AF06-9EB5AE899533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F502-BEBB-47B4-A457-B2162DF10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00A1-778E-4577-BEC1-10183FB08E95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BC0B-E7D6-4F14-A104-7767116DB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188D-D784-47AD-984B-AC8BA1F76F7B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3FDB-AF23-45F9-9594-6D68B4D23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430A-3B4B-45D9-9B66-7DC2E9A2E9EF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BA2DE-AFB3-423D-BBE2-044A126E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2A52-70D8-410C-AAC0-B8A80903591C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6480-43CD-4AB3-8078-3247A4D85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29C1-1139-4234-88F8-37C8C008CF23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A2F41-18C6-4398-908C-DCEC0B728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DA72-CBEF-45FE-BDDF-F34B19130D23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36BF-ADBA-4D31-9B55-211A6DE4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7593-D781-489C-B1E2-2AFBD551BC53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8A32-DE5B-4431-8CFD-B4E5AB9A4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478C-33A1-40CE-9DB2-F3FF842469AD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718E-7B6E-4641-9175-C0422AFF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E4E9-1A0B-41BA-A64D-8B9AD3D69528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E93A-FF39-45AC-9328-96E47D370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577F-DB59-4584-A610-9C4EC6CCD6B0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EF95-8E1D-49B0-A712-6CCA2560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5B2C4-6367-4731-8183-E19BA4AB2CF5}" type="datetimeFigureOut">
              <a:rPr lang="ru-RU"/>
              <a:pPr>
                <a:defRPr/>
              </a:pPr>
              <a:t>27.08.2019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187A8-C3A6-47B0-B77E-64021A7C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179388" y="0"/>
            <a:ext cx="8964612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effectLst/>
              </a:rPr>
              <a:t>ЗВУКОВАЯ КУЛЬТУРА РЕЧИ. ЗВУК [У]. </a:t>
            </a:r>
            <a:r>
              <a:rPr lang="ru-RU" cap="none" smtClean="0">
                <a:effectLst/>
              </a:rPr>
              <a:t> 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6092825"/>
            <a:ext cx="6080125" cy="7651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Подготовила: Полищук М.В </a:t>
            </a:r>
          </a:p>
        </p:txBody>
      </p:sp>
      <p:pic>
        <p:nvPicPr>
          <p:cNvPr id="13315" name="Picture 5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69135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108450" y="64420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уф-уф.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main_84981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284663" y="5956300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 -У- 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6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79388" y="6142038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59125"/>
            <a:r>
              <a:rPr lang="ru-RU"/>
              <a:t>Суровая зима, холодно, за окном воет вьюга: у-у-у-у... Как воет вьюга? (Дети повторяют.)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5" descr="1406031380_poez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fishing-rod-icon-icon-cartoon-vector-13848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31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4859338" y="80963"/>
            <a:ext cx="4105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 - </a:t>
            </a:r>
            <a:r>
              <a:rPr lang="ru-RU" sz="2000"/>
              <a:t>Что это у Галочки?</a:t>
            </a:r>
          </a:p>
          <a:p>
            <a:pPr algn="ctr"/>
            <a:r>
              <a:rPr lang="ru-RU" sz="2000"/>
              <a:t>Ниточка на палочке,</a:t>
            </a:r>
          </a:p>
          <a:p>
            <a:pPr algn="ctr"/>
            <a:r>
              <a:rPr lang="ru-RU" sz="2000"/>
              <a:t>Палочка в руке,</a:t>
            </a:r>
          </a:p>
          <a:p>
            <a:pPr algn="ctr"/>
            <a:r>
              <a:rPr lang="ru-RU" sz="2000"/>
              <a:t>А ниточка в реке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304800" y="188913"/>
            <a:ext cx="8154988" cy="12239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 </a:t>
            </a:r>
            <a:r>
              <a:rPr lang="ru-RU" sz="1800" cap="none" smtClean="0">
                <a:effectLst/>
              </a:rPr>
              <a:t>На дорожку вышли рожки.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Вы не будете бодать?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Я потрогал их немножко.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Рожки спрятались опять.</a:t>
            </a:r>
          </a:p>
        </p:txBody>
      </p:sp>
      <p:pic>
        <p:nvPicPr>
          <p:cNvPr id="27650" name="Picture 9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226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8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 </a:t>
            </a:r>
            <a:r>
              <a:rPr lang="ru-RU" sz="1800" cap="none" smtClean="0">
                <a:effectLst/>
              </a:rPr>
              <a:t>- Удивительный ребенок!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Только вышел из пеленок,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Может плавать и нырять,</a:t>
            </a:r>
            <a:br>
              <a:rPr lang="ru-RU" sz="1800" cap="none" smtClean="0">
                <a:effectLst/>
              </a:rPr>
            </a:br>
            <a:r>
              <a:rPr lang="ru-RU" sz="1800" cap="none" smtClean="0">
                <a:effectLst/>
              </a:rPr>
              <a:t>Как его родная мать.</a:t>
            </a:r>
          </a:p>
        </p:txBody>
      </p:sp>
      <p:pic>
        <p:nvPicPr>
          <p:cNvPr id="28674" name="Picture 5" descr="pngtree-ducklings-in-the-river-png-clipart_3478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cap="none" smtClean="0">
                <a:effectLst/>
              </a:rPr>
              <a:t> - Пестрая крякушка</a:t>
            </a:r>
            <a:br>
              <a:rPr lang="ru-RU" sz="2000" cap="none" smtClean="0">
                <a:effectLst/>
              </a:rPr>
            </a:br>
            <a:r>
              <a:rPr lang="ru-RU" sz="2000" cap="none" smtClean="0">
                <a:effectLst/>
              </a:rPr>
              <a:t>Ловит лягушек,</a:t>
            </a:r>
            <a:br>
              <a:rPr lang="ru-RU" sz="2000" cap="none" smtClean="0">
                <a:effectLst/>
              </a:rPr>
            </a:br>
            <a:r>
              <a:rPr lang="ru-RU" sz="2000" cap="none" smtClean="0">
                <a:effectLst/>
              </a:rPr>
              <a:t>Ходит вразвалочку,</a:t>
            </a:r>
            <a:br>
              <a:rPr lang="ru-RU" sz="2000" cap="none" smtClean="0">
                <a:effectLst/>
              </a:rPr>
            </a:br>
            <a:r>
              <a:rPr lang="ru-RU" sz="2000" cap="none" smtClean="0">
                <a:effectLst/>
              </a:rPr>
              <a:t>Спотыкалочкой</a:t>
            </a:r>
          </a:p>
        </p:txBody>
      </p:sp>
      <p:pic>
        <p:nvPicPr>
          <p:cNvPr id="29698" name="Picture 5" descr="979-7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5989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991600" cy="6080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smtClean="0"/>
              <a:t>ЗВУК</a:t>
            </a:r>
          </a:p>
        </p:txBody>
      </p:sp>
      <p:pic>
        <p:nvPicPr>
          <p:cNvPr id="30722" name="Picture 5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5" descr="im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339" name="Picture 5" descr="1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50825" y="6389688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59125"/>
            <a:r>
              <a:rPr lang="ru-RU" sz="2000" b="1"/>
              <a:t>Когда мы заблудимся, то кричим «ау».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5" descr="spasibo-za-vnimanie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250825" y="5876925"/>
            <a:ext cx="8497888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cap="none" smtClean="0">
                <a:effectLst/>
              </a:rPr>
              <a:t>Малыш плачет «уа». (Все хором повторяют.)</a:t>
            </a:r>
            <a:r>
              <a:rPr lang="ru-RU" cap="none" smtClean="0">
                <a:effectLst/>
              </a:rPr>
              <a:t> </a:t>
            </a:r>
          </a:p>
        </p:txBody>
      </p:sp>
      <p:pic>
        <p:nvPicPr>
          <p:cNvPr id="15362" name="Picture 6" descr="1057315c02da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94823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subTitle" idx="4294967295"/>
          </p:nvPr>
        </p:nvSpPr>
        <p:spPr>
          <a:xfrm>
            <a:off x="250825" y="5876925"/>
            <a:ext cx="7416800" cy="7921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Знаете, как филин кричит? Фу-бу, фу-бу.</a:t>
            </a:r>
            <a:r>
              <a:rPr lang="ru-RU" sz="2000" smtClean="0"/>
              <a:t> 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(Дети повторяют.)</a:t>
            </a:r>
            <a:r>
              <a:rPr lang="ru-RU" sz="2400" smtClean="0"/>
              <a:t> </a:t>
            </a:r>
          </a:p>
        </p:txBody>
      </p:sp>
      <p:pic>
        <p:nvPicPr>
          <p:cNvPr id="16386" name="Picture 5" descr="thumb_img_56e65ddd3f919_resize_900_5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18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250825" y="5959475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59125"/>
            <a:r>
              <a:rPr lang="ru-RU"/>
              <a:t>Когда свинья довольна, она дышит так: уф-уф. (Дети повторяют.)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179388" y="0"/>
            <a:ext cx="8785225" cy="8366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cap="none" smtClean="0">
                <a:effectLst/>
              </a:rPr>
              <a:t>Кто на картинке?</a:t>
            </a:r>
            <a:r>
              <a:rPr lang="ru-RU" cap="none" smtClean="0">
                <a:effectLst/>
              </a:rPr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5" name="Picture 6" descr="main_84981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8893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431800" y="6121400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59125"/>
            <a:r>
              <a:rPr lang="ru-RU"/>
              <a:t>Как воет волк? У -У- У (Дети демонстрируют.)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9459" name="Picture 4" descr="1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2" name="Picture 4" descr="1057315c02daebd"/>
          <p:cNvPicPr>
            <a:picLocks noChangeAspec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9000" y="0"/>
            <a:ext cx="5775325" cy="6858000"/>
          </a:xfrm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716463" y="6237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«уа».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thumb_img_56e65ddd3f919_resize_900_500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632700" cy="6780213"/>
          </a:xfrm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4643438" y="63087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Фу-бу, фу-бу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119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ЗВУКОВАЯ КУЛЬТУРА РЕЧИ. ЗВУК [У].  </vt:lpstr>
      <vt:lpstr>Слайд 2</vt:lpstr>
      <vt:lpstr>Малыш плачет «уа». (Все хором повторяют.) </vt:lpstr>
      <vt:lpstr>Слайд 4</vt:lpstr>
      <vt:lpstr>Слайд 5</vt:lpstr>
      <vt:lpstr>Кто на картинке?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 На дорожку вышли рожки. Вы не будете бодать? Я потрогал их немножко. Рожки спрятались опять.</vt:lpstr>
      <vt:lpstr> - Удивительный ребенок! Только вышел из пеленок, Может плавать и нырять, Как его родная мать.</vt:lpstr>
      <vt:lpstr> - Пестрая крякушка Ловит лягушек, Ходит вразвалочку, Спотыкалочкой</vt:lpstr>
      <vt:lpstr>Слайд 18</vt:lpstr>
      <vt:lpstr>Слайд 19</vt:lpstr>
      <vt:lpstr>Слайд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26</cp:revision>
  <dcterms:created xsi:type="dcterms:W3CDTF">2013-03-20T14:09:00Z</dcterms:created>
  <dcterms:modified xsi:type="dcterms:W3CDTF">2019-08-27T17:15:17Z</dcterms:modified>
</cp:coreProperties>
</file>